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79ed3d13e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79ed3d13e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c805a02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c805a02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c85a964f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c85a964f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79ed3d13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79ed3d13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79ed3d13e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79ed3d13e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79ed3d13e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79ed3d13e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79ed3d13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79ed3d13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79ed3d13e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79ed3d13e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79ed3d13e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79ed3d13e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c85a964f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c85a964f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c85a964f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c85a964f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3325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9794"/>
            <a:ext cx="9143999" cy="4763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 rotWithShape="1">
          <a:blip r:embed="rId3">
            <a:alphaModFix/>
          </a:blip>
          <a:srcRect b="0" l="0" r="714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5" y="0"/>
            <a:ext cx="912383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11" y="0"/>
            <a:ext cx="86917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0751"/>
            <a:ext cx="9144001" cy="464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957"/>
            <a:ext cx="9143999" cy="4959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906"/>
            <a:ext cx="9143999" cy="4989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83" y="0"/>
            <a:ext cx="901763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8713"/>
            <a:ext cx="9143999" cy="4666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4743"/>
            <a:ext cx="9143999" cy="4794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4965"/>
            <a:ext cx="9144001" cy="4973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